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7FCF118-BE84-C94C-B390-1C1083D06364}" type="datetimeFigureOut">
              <a:rPr lang="en-US" smtClean="0"/>
              <a:t>14-09-17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D1A952E-2AFA-E042-97C9-F12FEAB635C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…un </a:t>
            </a:r>
            <a:r>
              <a:rPr lang="en-US" dirty="0" err="1" smtClean="0"/>
              <a:t>peu</a:t>
            </a:r>
            <a:r>
              <a:rPr lang="en-US" dirty="0" smtClean="0"/>
              <a:t> </a:t>
            </a:r>
            <a:r>
              <a:rPr lang="en-US" dirty="0" err="1" smtClean="0"/>
              <a:t>irrégulier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33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653129"/>
              </p:ext>
            </p:extLst>
          </p:nvPr>
        </p:nvGraphicFramePr>
        <p:xfrm>
          <a:off x="1447800" y="304802"/>
          <a:ext cx="7315200" cy="4038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676400"/>
                <a:gridCol w="1981200"/>
                <a:gridCol w="1828800"/>
              </a:tblGrid>
              <a:tr h="902241">
                <a:tc>
                  <a:txBody>
                    <a:bodyPr/>
                    <a:lstStyle/>
                    <a:p>
                      <a:pPr algn="ctr"/>
                      <a:endParaRPr lang="fr-CA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NA</a:t>
                      </a:r>
                      <a:r>
                        <a:rPr lang="fr-CA" sz="2400" b="1" u="sng" noProof="0" dirty="0" smtClean="0"/>
                        <a:t>GER</a:t>
                      </a:r>
                      <a:endParaRPr lang="fr-CA" sz="2400" b="1" u="sng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COMMEN</a:t>
                      </a:r>
                      <a:r>
                        <a:rPr lang="fr-CA" sz="2400" u="sng" noProof="0" dirty="0" smtClean="0"/>
                        <a:t>CER</a:t>
                      </a:r>
                      <a:endParaRPr lang="fr-CA" sz="2400" u="sng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ACH</a:t>
                      </a:r>
                      <a:r>
                        <a:rPr lang="fr-CA" sz="2400" u="sng" noProof="0" dirty="0" smtClean="0"/>
                        <a:t>ETER</a:t>
                      </a:r>
                      <a:endParaRPr lang="fr-CA" sz="2400" u="sng" noProof="0" dirty="0"/>
                    </a:p>
                  </a:txBody>
                  <a:tcPr anchor="ctr"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Je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achète</a:t>
                      </a:r>
                      <a:endParaRPr lang="fr-CA" noProof="0" dirty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Tu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achètes</a:t>
                      </a:r>
                      <a:endParaRPr lang="fr-CA" noProof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Il/Elle/On/Qui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nage</a:t>
                      </a:r>
                      <a:endParaRPr lang="fr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achète</a:t>
                      </a:r>
                      <a:endParaRPr lang="fr-CA" noProof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Nous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nageons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commençons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achetons</a:t>
                      </a:r>
                      <a:endParaRPr lang="fr-CA" noProof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Vous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nagez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commencez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achetez</a:t>
                      </a:r>
                      <a:endParaRPr lang="fr-CA" noProof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Ils/Elles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nagent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commencent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achètent</a:t>
                      </a:r>
                      <a:endParaRPr lang="fr-CA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5257800"/>
            <a:ext cx="7543800" cy="914400"/>
          </a:xfrm>
        </p:spPr>
        <p:txBody>
          <a:bodyPr/>
          <a:lstStyle/>
          <a:p>
            <a:r>
              <a:rPr lang="fr-CA" dirty="0" smtClean="0"/>
              <a:t>Quel est la partie irrégulier?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43084157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0</TotalTime>
  <Words>50</Words>
  <Application>Microsoft Macintosh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Elemental</vt:lpstr>
      <vt:lpstr>Les autres verbes…</vt:lpstr>
      <vt:lpstr>Quel est la partie irrégulier?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autres verbes…</dc:title>
  <dc:creator>Sarah</dc:creator>
  <cp:lastModifiedBy>Sarah</cp:lastModifiedBy>
  <cp:revision>1</cp:revision>
  <dcterms:created xsi:type="dcterms:W3CDTF">2014-09-17T22:45:49Z</dcterms:created>
  <dcterms:modified xsi:type="dcterms:W3CDTF">2014-09-17T22:46:30Z</dcterms:modified>
</cp:coreProperties>
</file>